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5" r:id="rId5"/>
    <p:sldId id="293" r:id="rId6"/>
    <p:sldId id="294" r:id="rId7"/>
    <p:sldId id="262" r:id="rId8"/>
    <p:sldId id="282" r:id="rId9"/>
    <p:sldId id="281" r:id="rId10"/>
    <p:sldId id="280" r:id="rId11"/>
    <p:sldId id="263" r:id="rId12"/>
    <p:sldId id="283" r:id="rId13"/>
    <p:sldId id="286" r:id="rId14"/>
    <p:sldId id="287" r:id="rId15"/>
    <p:sldId id="278" r:id="rId16"/>
    <p:sldId id="273" r:id="rId17"/>
    <p:sldId id="277" r:id="rId18"/>
    <p:sldId id="276" r:id="rId19"/>
    <p:sldId id="275" r:id="rId20"/>
    <p:sldId id="269" r:id="rId21"/>
    <p:sldId id="296" r:id="rId2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2024/6/7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2024/6/7</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ポートフォリオ</a:t>
            </a:r>
            <a:endParaRPr kumimoji="1" lang="en-US" altLang="ja-JP" sz="40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907647" y="1044121"/>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pic>
        <p:nvPicPr>
          <p:cNvPr id="4" name="図 3">
            <a:extLst>
              <a:ext uri="{FF2B5EF4-FFF2-40B4-BE49-F238E27FC236}">
                <a16:creationId xmlns:a16="http://schemas.microsoft.com/office/drawing/2014/main" id="{071A9040-7B40-482D-B839-7CA9AB2C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3" name="図 12">
            <a:extLst>
              <a:ext uri="{FF2B5EF4-FFF2-40B4-BE49-F238E27FC236}">
                <a16:creationId xmlns:a16="http://schemas.microsoft.com/office/drawing/2014/main" id="{FCB500FE-54C5-42B2-85E4-70AA1D1C0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pic>
        <p:nvPicPr>
          <p:cNvPr id="15" name="図 14">
            <a:extLst>
              <a:ext uri="{FF2B5EF4-FFF2-40B4-BE49-F238E27FC236}">
                <a16:creationId xmlns:a16="http://schemas.microsoft.com/office/drawing/2014/main" id="{51C61582-1314-4F59-8F49-77204A668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83" y="1059801"/>
            <a:ext cx="5669239" cy="3181746"/>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322883" y="351915"/>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086573" y="2667957"/>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086573" y="3037289"/>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086573" y="1535566"/>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086573" y="1904898"/>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086573" y="2274230"/>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171721" y="4381030"/>
            <a:ext cx="5256567" cy="52322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28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086573" y="1166234"/>
            <a:ext cx="4304383" cy="369332"/>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製作期間：</a:t>
            </a:r>
            <a:r>
              <a:rPr kumimoji="1" lang="en-US" altLang="ja-JP" sz="1800" dirty="0">
                <a:latin typeface="メイリオ" panose="020B0604030504040204" pitchFamily="50" charset="-128"/>
                <a:ea typeface="メイリオ" panose="020B0604030504040204" pitchFamily="50" charset="-128"/>
              </a:rPr>
              <a:t>2023/10/09</a:t>
            </a:r>
            <a:r>
              <a:rPr kumimoji="1" lang="ja-JP" altLang="en-US" sz="1800" dirty="0">
                <a:latin typeface="メイリオ" panose="020B0604030504040204" pitchFamily="50" charset="-128"/>
                <a:ea typeface="メイリオ" panose="020B0604030504040204" pitchFamily="50" charset="-128"/>
              </a:rPr>
              <a:t>～</a:t>
            </a:r>
            <a:r>
              <a:rPr kumimoji="1" lang="en-US" altLang="ja-JP" sz="1800" dirty="0">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125" y="3971629"/>
            <a:ext cx="5238342" cy="2953471"/>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298118" y="52975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spTree>
    <p:extLst>
      <p:ext uri="{BB962C8B-B14F-4D97-AF65-F5344CB8AC3E}">
        <p14:creationId xmlns:p14="http://schemas.microsoft.com/office/powerpoint/2010/main" val="416367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AAD50BC-222F-4FE9-B60D-06D68E9A247B}"/>
              </a:ext>
            </a:extLst>
          </p:cNvPr>
          <p:cNvSpPr txBox="1"/>
          <p:nvPr/>
        </p:nvSpPr>
        <p:spPr>
          <a:xfrm>
            <a:off x="658609" y="751851"/>
            <a:ext cx="6340197"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ポートフォリオの構成</a:t>
            </a:r>
          </a:p>
        </p:txBody>
      </p:sp>
      <p:sp>
        <p:nvSpPr>
          <p:cNvPr id="3" name="テキスト ボックス 2">
            <a:extLst>
              <a:ext uri="{FF2B5EF4-FFF2-40B4-BE49-F238E27FC236}">
                <a16:creationId xmlns:a16="http://schemas.microsoft.com/office/drawing/2014/main" id="{5150F38C-1B32-4FDB-AA34-5A864F3DF5C6}"/>
              </a:ext>
            </a:extLst>
          </p:cNvPr>
          <p:cNvSpPr txBox="1"/>
          <p:nvPr/>
        </p:nvSpPr>
        <p:spPr>
          <a:xfrm>
            <a:off x="1410887" y="1733677"/>
            <a:ext cx="7571303" cy="5201424"/>
          </a:xfrm>
          <a:prstGeom prst="rect">
            <a:avLst/>
          </a:prstGeom>
          <a:noFill/>
        </p:spPr>
        <p:txBody>
          <a:bodyPr wrap="none" rtlCol="0">
            <a:spAutoFit/>
          </a:bodyPr>
          <a:lstStyle/>
          <a:p>
            <a:pPr>
              <a:lnSpc>
                <a:spcPct val="150000"/>
              </a:lnSpc>
            </a:pPr>
            <a:r>
              <a:rPr kumimoji="1" lang="ja-JP" altLang="en-US" sz="3200" dirty="0">
                <a:latin typeface="メイリオ" panose="020B0604030504040204" pitchFamily="50" charset="-128"/>
                <a:ea typeface="メイリオ" panose="020B0604030504040204" pitchFamily="50" charset="-128"/>
              </a:rPr>
              <a:t>自己紹介</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一番自身のある作品の説明</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これまで制作してきた作品の簡単な紹介</a:t>
            </a:r>
            <a:endParaRPr kumimoji="1" lang="en-US" altLang="ja-JP" sz="3200" dirty="0">
              <a:latin typeface="メイリオ" panose="020B0604030504040204" pitchFamily="50" charset="-128"/>
              <a:ea typeface="メイリオ" panose="020B0604030504040204" pitchFamily="50" charset="-128"/>
            </a:endParaRPr>
          </a:p>
          <a:p>
            <a:pPr>
              <a:lnSpc>
                <a:spcPct val="150000"/>
              </a:lnSpc>
            </a:pPr>
            <a:endParaRPr kumimoji="1" lang="en-US" altLang="ja-JP" sz="3200" dirty="0">
              <a:latin typeface="メイリオ" panose="020B0604030504040204" pitchFamily="50" charset="-128"/>
              <a:ea typeface="メイリオ" panose="020B0604030504040204" pitchFamily="50" charset="-128"/>
            </a:endParaRPr>
          </a:p>
          <a:p>
            <a:pPr>
              <a:lnSpc>
                <a:spcPct val="150000"/>
              </a:lnSpc>
            </a:pPr>
            <a:r>
              <a:rPr kumimoji="1" lang="ja-JP" altLang="en-US" sz="3200" dirty="0">
                <a:latin typeface="メイリオ" panose="020B0604030504040204" pitchFamily="50" charset="-128"/>
                <a:ea typeface="メイリオ" panose="020B0604030504040204" pitchFamily="50" charset="-128"/>
              </a:rPr>
              <a:t>今後の目標</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1121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98" y="1940646"/>
            <a:ext cx="3665752" cy="2056025"/>
          </a:xfrm>
          <a:prstGeom prst="rect">
            <a:avLst/>
          </a:prstGeom>
        </p:spPr>
      </p:pic>
      <p:cxnSp>
        <p:nvCxnSpPr>
          <p:cNvPr id="20" name="直線矢印コネクタ 19">
            <a:extLst>
              <a:ext uri="{FF2B5EF4-FFF2-40B4-BE49-F238E27FC236}">
                <a16:creationId xmlns:a16="http://schemas.microsoft.com/office/drawing/2014/main" id="{52AD837A-0444-461A-A5A9-9F49258493B2}"/>
              </a:ext>
            </a:extLst>
          </p:cNvPr>
          <p:cNvCxnSpPr>
            <a:cxnSpLocks/>
            <a:stCxn id="19" idx="3"/>
            <a:endCxn id="36" idx="1"/>
          </p:cNvCxnSpPr>
          <p:nvPr/>
        </p:nvCxnSpPr>
        <p:spPr>
          <a:xfrm>
            <a:off x="4330350"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7246F330-0525-49C0-9C31-D25D49844363}"/>
              </a:ext>
            </a:extLst>
          </p:cNvPr>
          <p:cNvSpPr txBox="1"/>
          <p:nvPr/>
        </p:nvSpPr>
        <p:spPr>
          <a:xfrm>
            <a:off x="5058231"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24" name="テキスト ボックス 23">
            <a:extLst>
              <a:ext uri="{FF2B5EF4-FFF2-40B4-BE49-F238E27FC236}">
                <a16:creationId xmlns:a16="http://schemas.microsoft.com/office/drawing/2014/main" id="{14D14023-8E78-4B47-9EF8-D08D031833EE}"/>
              </a:ext>
            </a:extLst>
          </p:cNvPr>
          <p:cNvSpPr txBox="1"/>
          <p:nvPr/>
        </p:nvSpPr>
        <p:spPr>
          <a:xfrm>
            <a:off x="7001853"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1174034"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1205" y="4587684"/>
            <a:ext cx="3665752" cy="2091803"/>
          </a:xfrm>
          <a:prstGeom prst="rect">
            <a:avLst/>
          </a:prstGeom>
        </p:spPr>
      </p:pic>
      <p:cxnSp>
        <p:nvCxnSpPr>
          <p:cNvPr id="30" name="コネクタ: カギ線 29">
            <a:extLst>
              <a:ext uri="{FF2B5EF4-FFF2-40B4-BE49-F238E27FC236}">
                <a16:creationId xmlns:a16="http://schemas.microsoft.com/office/drawing/2014/main" id="{3C4DBB75-F176-4298-8D08-3BAA10919D86}"/>
              </a:ext>
            </a:extLst>
          </p:cNvPr>
          <p:cNvCxnSpPr>
            <a:cxnSpLocks/>
            <a:stCxn id="36" idx="2"/>
            <a:endCxn id="28" idx="3"/>
          </p:cNvCxnSpPr>
          <p:nvPr/>
        </p:nvCxnSpPr>
        <p:spPr>
          <a:xfrm rot="5400000">
            <a:off x="7287359"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8769F43-5FE8-415B-B018-4F2FC55662B5}"/>
              </a:ext>
            </a:extLst>
          </p:cNvPr>
          <p:cNvCxnSpPr>
            <a:cxnSpLocks/>
            <a:stCxn id="28" idx="1"/>
            <a:endCxn id="19" idx="2"/>
          </p:cNvCxnSpPr>
          <p:nvPr/>
        </p:nvCxnSpPr>
        <p:spPr>
          <a:xfrm rot="10800000">
            <a:off x="2497475"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A14C71-B708-4855-8927-9DBD3F83910F}"/>
              </a:ext>
            </a:extLst>
          </p:cNvPr>
          <p:cNvSpPr txBox="1"/>
          <p:nvPr/>
        </p:nvSpPr>
        <p:spPr>
          <a:xfrm>
            <a:off x="4404206"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34" name="テキスト ボックス 33">
            <a:extLst>
              <a:ext uri="{FF2B5EF4-FFF2-40B4-BE49-F238E27FC236}">
                <a16:creationId xmlns:a16="http://schemas.microsoft.com/office/drawing/2014/main" id="{31DDF1A7-4321-4722-BCFF-02868BEDF90C}"/>
              </a:ext>
            </a:extLst>
          </p:cNvPr>
          <p:cNvSpPr txBox="1"/>
          <p:nvPr/>
        </p:nvSpPr>
        <p:spPr>
          <a:xfrm>
            <a:off x="8181407" y="57261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1261492" y="5726126"/>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785" y="1940646"/>
            <a:ext cx="3665752" cy="2065040"/>
          </a:xfrm>
          <a:prstGeom prst="rect">
            <a:avLst/>
          </a:prstGeom>
        </p:spPr>
      </p:pic>
    </p:spTree>
    <p:extLst>
      <p:ext uri="{BB962C8B-B14F-4D97-AF65-F5344CB8AC3E}">
        <p14:creationId xmlns:p14="http://schemas.microsoft.com/office/powerpoint/2010/main" val="27777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制作作品</a:t>
            </a:r>
            <a:r>
              <a:rPr kumimoji="1" lang="ja-JP" altLang="en-US" sz="2400" b="1" dirty="0">
                <a:latin typeface="メイリオ" panose="020B0604030504040204" pitchFamily="50" charset="-128"/>
                <a:ea typeface="メイリオ" panose="020B0604030504040204" pitchFamily="50" charset="-128"/>
              </a:rPr>
              <a:t>　駆け引き</a:t>
            </a:r>
            <a:endParaRPr kumimoji="1" lang="ja-JP" altLang="en-US" sz="40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pic>
        <p:nvPicPr>
          <p:cNvPr id="9" name="図 8">
            <a:extLst>
              <a:ext uri="{FF2B5EF4-FFF2-40B4-BE49-F238E27FC236}">
                <a16:creationId xmlns:a16="http://schemas.microsoft.com/office/drawing/2014/main" id="{6E24D35B-6C7B-4F6A-AB79-601331C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16325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DB092D7-4711-4680-80CB-5930CF9D8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83935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pic>
        <p:nvPicPr>
          <p:cNvPr id="26" name="図 25">
            <a:extLst>
              <a:ext uri="{FF2B5EF4-FFF2-40B4-BE49-F238E27FC236}">
                <a16:creationId xmlns:a16="http://schemas.microsoft.com/office/drawing/2014/main" id="{20552EF0-D8E9-4597-B680-4252E0E2D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1" name="図 10">
            <a:extLst>
              <a:ext uri="{FF2B5EF4-FFF2-40B4-BE49-F238E27FC236}">
                <a16:creationId xmlns:a16="http://schemas.microsoft.com/office/drawing/2014/main" id="{CC889469-97A4-43EC-8847-3442D08C3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2584</TotalTime>
  <Words>1449</Words>
  <Application>Microsoft Office PowerPoint</Application>
  <PresentationFormat>ユーザー設定</PresentationFormat>
  <Paragraphs>224</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126</cp:revision>
  <dcterms:created xsi:type="dcterms:W3CDTF">2023-10-16T06:27:47Z</dcterms:created>
  <dcterms:modified xsi:type="dcterms:W3CDTF">2024-06-07T03:29:24Z</dcterms:modified>
</cp:coreProperties>
</file>